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89" r:id="rId1"/>
  </p:sldMasterIdLst>
  <p:sldIdLst>
    <p:sldId id="256" r:id="rId2"/>
    <p:sldId id="257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06" d="100"/>
          <a:sy n="106" d="100"/>
        </p:scale>
        <p:origin x="-9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32A5-A83F-3844-BE09-33B9D42791EB}" type="datetimeFigureOut">
              <a:rPr lang="en-US" smtClean="0"/>
              <a:t>10/9/08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A50-1D01-0949-BA8C-59A3CC434F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32A5-A83F-3844-BE09-33B9D42791EB}" type="datetimeFigureOut">
              <a:rPr lang="en-US" smtClean="0"/>
              <a:t>10/9/08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A50-1D01-0949-BA8C-59A3CC434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32A5-A83F-3844-BE09-33B9D42791EB}" type="datetimeFigureOut">
              <a:rPr lang="en-US" smtClean="0"/>
              <a:t>10/9/08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A50-1D01-0949-BA8C-59A3CC434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32A5-A83F-3844-BE09-33B9D42791EB}" type="datetimeFigureOut">
              <a:rPr lang="en-US" smtClean="0"/>
              <a:t>10/9/08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A50-1D01-0949-BA8C-59A3CC434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32A5-A83F-3844-BE09-33B9D42791EB}" type="datetimeFigureOut">
              <a:rPr lang="en-US" smtClean="0"/>
              <a:t>10/9/08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A50-1D01-0949-BA8C-59A3CC434F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32A5-A83F-3844-BE09-33B9D42791EB}" type="datetimeFigureOut">
              <a:rPr lang="en-US" smtClean="0"/>
              <a:t>10/9/08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A50-1D01-0949-BA8C-59A3CC434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32A5-A83F-3844-BE09-33B9D42791EB}" type="datetimeFigureOut">
              <a:rPr lang="en-US" smtClean="0"/>
              <a:t>10/9/08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A50-1D01-0949-BA8C-59A3CC434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32A5-A83F-3844-BE09-33B9D42791EB}" type="datetimeFigureOut">
              <a:rPr lang="en-US" smtClean="0"/>
              <a:t>10/9/08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A50-1D01-0949-BA8C-59A3CC434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32A5-A83F-3844-BE09-33B9D42791EB}" type="datetimeFigureOut">
              <a:rPr lang="en-US" smtClean="0"/>
              <a:t>10/9/08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A50-1D01-0949-BA8C-59A3CC434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32A5-A83F-3844-BE09-33B9D42791EB}" type="datetimeFigureOut">
              <a:rPr lang="en-US" smtClean="0"/>
              <a:t>10/9/08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A50-1D01-0949-BA8C-59A3CC434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32A5-A83F-3844-BE09-33B9D42791EB}" type="datetimeFigureOut">
              <a:rPr lang="en-US" smtClean="0"/>
              <a:t>10/9/08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AD2A50-1D01-0949-BA8C-59A3CC434F7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B132A5-A83F-3844-BE09-33B9D42791EB}" type="datetimeFigureOut">
              <a:rPr lang="en-US" smtClean="0"/>
              <a:t>10/9/08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AD2A50-1D01-0949-BA8C-59A3CC434F7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Ruby on Rails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Easy Web 2.0 </a:t>
            </a:r>
            <a:r>
              <a:rPr lang="en-US" dirty="0" err="1" smtClean="0">
                <a:sym typeface="Wingdings"/>
              </a:rPr>
              <a:t>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 – hard to add in web 2.0 functionality. Done via </a:t>
            </a:r>
            <a:r>
              <a:rPr lang="en-US" dirty="0" err="1" smtClean="0"/>
              <a:t>javascript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Ruby on Rails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wrapper for prototype and </a:t>
            </a:r>
            <a:r>
              <a:rPr lang="en-US" dirty="0" err="1" smtClean="0">
                <a:sym typeface="Wingdings"/>
              </a:rPr>
              <a:t>scriptalicious</a:t>
            </a:r>
            <a:r>
              <a:rPr lang="en-US" dirty="0" smtClean="0">
                <a:sym typeface="Wingdings"/>
              </a:rPr>
              <a:t> for ruby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Rapid Application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View Controller (MVC)</a:t>
            </a:r>
          </a:p>
          <a:p>
            <a:pPr lvl="1"/>
            <a:r>
              <a:rPr lang="en-US" dirty="0" err="1" smtClean="0"/>
              <a:t>Automagically</a:t>
            </a:r>
            <a:r>
              <a:rPr lang="en-US" dirty="0" smtClean="0"/>
              <a:t> create database tables, input, output pages for you</a:t>
            </a:r>
          </a:p>
          <a:p>
            <a:r>
              <a:rPr lang="en-US" dirty="0" smtClean="0"/>
              <a:t>Object Oriented Programming</a:t>
            </a:r>
          </a:p>
          <a:p>
            <a:pPr lvl="1"/>
            <a:r>
              <a:rPr lang="en-US" dirty="0" smtClean="0"/>
              <a:t>Moving away from linear development into object oriented programming</a:t>
            </a:r>
          </a:p>
          <a:p>
            <a:r>
              <a:rPr lang="en-US" dirty="0" smtClean="0"/>
              <a:t>Rapid Application Development – weblog in 15 minutes!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Web 2.0 easier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Ruby – using </a:t>
            </a:r>
            <a:r>
              <a:rPr lang="en-US" dirty="0" err="1" smtClean="0"/>
              <a:t>javascript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i="1" dirty="0" err="1" smtClean="0"/>
              <a:t>Sortable.create("list</a:t>
            </a:r>
            <a:r>
              <a:rPr lang="en-US" sz="1800" i="1" dirty="0" smtClean="0"/>
              <a:t>", {</a:t>
            </a:r>
            <a:r>
              <a:rPr lang="en-US" sz="1800" i="1" dirty="0" err="1" smtClean="0"/>
              <a:t>onUpdate:function(){new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Ajax.Updater('list</a:t>
            </a:r>
            <a:r>
              <a:rPr lang="en-US" sz="1800" i="1" dirty="0" smtClean="0"/>
              <a:t>-info', '/hello/reorder', {</a:t>
            </a:r>
            <a:r>
              <a:rPr lang="en-US" sz="1800" i="1" dirty="0" err="1" smtClean="0"/>
              <a:t>asynchronous:true</a:t>
            </a:r>
            <a:r>
              <a:rPr lang="en-US" sz="1800" i="1" dirty="0" smtClean="0"/>
              <a:t>, </a:t>
            </a:r>
            <a:r>
              <a:rPr lang="en-US" sz="1800" i="1" dirty="0" err="1" smtClean="0"/>
              <a:t>evalScripts:true</a:t>
            </a:r>
            <a:r>
              <a:rPr lang="en-US" sz="1800" i="1" dirty="0" smtClean="0"/>
              <a:t>, </a:t>
            </a:r>
            <a:r>
              <a:rPr lang="en-US" sz="1800" i="1" dirty="0" err="1" smtClean="0"/>
              <a:t>onComplete:function(request){new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Effect.Highlight("list</a:t>
            </a:r>
            <a:r>
              <a:rPr lang="en-US" sz="1800" i="1" dirty="0" smtClean="0"/>
              <a:t>",{});}, </a:t>
            </a:r>
            <a:r>
              <a:rPr lang="en-US" sz="1800" i="1" dirty="0" err="1" smtClean="0"/>
              <a:t>parameters:Sortable.serialize("list</a:t>
            </a:r>
            <a:r>
              <a:rPr lang="en-US" sz="1800" i="1" dirty="0" smtClean="0"/>
              <a:t>") + '&amp;</a:t>
            </a:r>
            <a:r>
              <a:rPr lang="en-US" sz="1800" i="1" dirty="0" err="1" smtClean="0"/>
              <a:t>authenticity_token</a:t>
            </a:r>
            <a:r>
              <a:rPr lang="en-US" sz="1800" i="1" dirty="0" smtClean="0"/>
              <a:t>=' + encodeURIComponent('e3babda21c6870c0c702b26ea5d6fc27a9208d6f')})}}</a:t>
            </a:r>
            <a:r>
              <a:rPr lang="en-US" sz="1800" i="1" dirty="0" smtClean="0"/>
              <a:t>)</a:t>
            </a:r>
            <a:endParaRPr lang="en-US" dirty="0" smtClean="0"/>
          </a:p>
          <a:p>
            <a:r>
              <a:rPr lang="en-US" dirty="0" smtClean="0"/>
              <a:t>Rails - provides a </a:t>
            </a:r>
            <a:r>
              <a:rPr lang="en-US" dirty="0" smtClean="0"/>
              <a:t>wrapper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i="1" dirty="0" smtClean="0"/>
              <a:t>&lt;</a:t>
            </a:r>
            <a:r>
              <a:rPr lang="en-US" sz="1800" i="1" dirty="0" smtClean="0"/>
              <a:t>%= </a:t>
            </a:r>
            <a:r>
              <a:rPr lang="en-US" sz="1800" i="1" dirty="0" err="1" smtClean="0"/>
              <a:t>sortable_element</a:t>
            </a:r>
            <a:r>
              <a:rPr lang="en-US" sz="1800" i="1" dirty="0" smtClean="0"/>
              <a:t> 'list',</a:t>
            </a:r>
            <a:r>
              <a:rPr lang="en-US" sz="1800" i="1" dirty="0" smtClean="0"/>
              <a:t> </a:t>
            </a:r>
            <a:br>
              <a:rPr lang="en-US" sz="1800" i="1" dirty="0" smtClean="0"/>
            </a:br>
            <a:r>
              <a:rPr lang="en-US" sz="1800" i="1" dirty="0" smtClean="0"/>
              <a:t>:</a:t>
            </a:r>
            <a:r>
              <a:rPr lang="en-US" sz="1800" i="1" dirty="0" smtClean="0"/>
              <a:t>update =&gt; 'list-info', </a:t>
            </a:r>
            <a:r>
              <a:rPr lang="en-US" sz="1800" i="1" dirty="0" smtClean="0"/>
              <a:t> </a:t>
            </a:r>
            <a:br>
              <a:rPr lang="en-US" sz="1800" i="1" dirty="0" smtClean="0"/>
            </a:br>
            <a:r>
              <a:rPr lang="en-US" sz="1800" i="1" dirty="0" smtClean="0"/>
              <a:t>:</a:t>
            </a:r>
            <a:r>
              <a:rPr lang="en-US" sz="1800" i="1" dirty="0" smtClean="0"/>
              <a:t>complete =&gt; </a:t>
            </a:r>
            <a:r>
              <a:rPr lang="en-US" sz="1800" i="1" dirty="0" err="1" smtClean="0"/>
              <a:t>visual_effect(:highlight</a:t>
            </a:r>
            <a:r>
              <a:rPr lang="en-US" sz="1800" i="1" dirty="0" smtClean="0"/>
              <a:t>, 'list'),</a:t>
            </a:r>
            <a:r>
              <a:rPr lang="en-US" sz="1800" i="1" dirty="0" smtClean="0"/>
              <a:t> </a:t>
            </a:r>
            <a:br>
              <a:rPr lang="en-US" sz="1800" i="1" dirty="0" smtClean="0"/>
            </a:br>
            <a:r>
              <a:rPr lang="en-US" sz="1800" i="1" dirty="0" smtClean="0"/>
              <a:t>:</a:t>
            </a:r>
            <a:r>
              <a:rPr lang="en-US" sz="1800" i="1" dirty="0" err="1" smtClean="0"/>
              <a:t>url</a:t>
            </a:r>
            <a:r>
              <a:rPr lang="en-US" sz="1800" i="1" dirty="0" smtClean="0"/>
              <a:t> =&gt; "/hello/reorder" %</a:t>
            </a:r>
            <a:r>
              <a:rPr lang="en-US" sz="1800" i="1" dirty="0" smtClean="0"/>
              <a:t>&gt;</a:t>
            </a:r>
          </a:p>
          <a:p>
            <a:r>
              <a:rPr lang="en-US" dirty="0" smtClean="0"/>
              <a:t>Rails - Instant </a:t>
            </a:r>
            <a:r>
              <a:rPr lang="en-US" dirty="0" err="1" smtClean="0"/>
              <a:t>ajax</a:t>
            </a:r>
            <a:r>
              <a:rPr lang="en-US" dirty="0" smtClean="0"/>
              <a:t> </a:t>
            </a:r>
            <a:r>
              <a:rPr lang="en-US" dirty="0" smtClean="0"/>
              <a:t>post from normal form post</a:t>
            </a:r>
          </a:p>
          <a:p>
            <a:pPr>
              <a:buNone/>
            </a:pPr>
            <a:r>
              <a:rPr lang="en-US" sz="1800" i="1" dirty="0" smtClean="0"/>
              <a:t>	&lt;%= </a:t>
            </a:r>
            <a:r>
              <a:rPr lang="en-US" sz="1800" i="1" dirty="0" err="1" smtClean="0"/>
              <a:t>link_to_function("Add</a:t>
            </a:r>
            <a:r>
              <a:rPr lang="en-US" sz="1800" i="1" dirty="0" smtClean="0"/>
              <a:t> new Hello World Message",</a:t>
            </a:r>
          </a:p>
          <a:p>
            <a:endParaRPr lang="en-US" sz="1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Flow.thmx</Template>
  <TotalTime>180</TotalTime>
  <Words>241</Words>
  <Application>Microsoft Macintosh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Ruby on Rails</vt:lpstr>
      <vt:lpstr>History</vt:lpstr>
      <vt:lpstr>Rapid Application Development</vt:lpstr>
      <vt:lpstr>Making Web 2.0 easier</vt:lpstr>
      <vt:lpstr>DEMO</vt:lpstr>
    </vt:vector>
  </TitlesOfParts>
  <Company>Home</Company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Ruby on Rails</dc:title>
  <dc:creator>Eilenia Tay</dc:creator>
  <cp:lastModifiedBy>Eilenia Tay</cp:lastModifiedBy>
  <cp:revision>15</cp:revision>
  <dcterms:created xsi:type="dcterms:W3CDTF">2008-10-09T03:46:51Z</dcterms:created>
  <dcterms:modified xsi:type="dcterms:W3CDTF">2008-10-09T06:47:35Z</dcterms:modified>
</cp:coreProperties>
</file>